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83400" cy="9906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24" y="91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0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83400" cy="9906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775" tIns="45875" rIns="91775" bIns="4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83400" cy="9906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775" tIns="45875" rIns="91775" bIns="4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2"/>
          </p:nvPr>
        </p:nvSpPr>
        <p:spPr>
          <a:xfrm>
            <a:off x="-14622462" y="-18748375"/>
            <a:ext cx="29244925" cy="38998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7387" y="4705350"/>
            <a:ext cx="5502275" cy="445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/>
        </p:nvSpPr>
        <p:spPr>
          <a:xfrm>
            <a:off x="2151062" y="752475"/>
            <a:ext cx="2581275" cy="37147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775" tIns="45875" rIns="91775" bIns="4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7387" y="4705350"/>
            <a:ext cx="5503862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22463" y="-18748375"/>
            <a:ext cx="29244926" cy="38998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5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80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5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5pPr>
            <a:lvl6pPr lvl="5" algn="ctr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6pPr>
            <a:lvl7pPr lvl="6" algn="ctr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7pPr>
            <a:lvl8pPr lvl="7" algn="ctr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8pPr>
            <a:lvl9pPr lvl="8" algn="ctr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5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90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5pPr>
            <a:lvl6pPr marL="2743200" lvl="5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6pPr>
            <a:lvl7pPr marL="3200400" lvl="6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7pPr>
            <a:lvl8pPr marL="3657600" lvl="7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8pPr>
            <a:lvl9pPr marL="4114800" lvl="8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5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35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5"/>
            </a:lvl1pPr>
            <a:lvl2pPr marL="914400" lvl="1" indent="-70104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0"/>
            </a:lvl2pPr>
            <a:lvl3pPr marL="1371600" lvl="2" indent="-63373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80"/>
            </a:lvl3pPr>
            <a:lvl4pPr marL="1828800" lvl="3" indent="-565785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5785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5785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5785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5785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5785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90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5pPr>
            <a:lvl6pPr marL="2743200" lvl="5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6pPr>
            <a:lvl7pPr marL="3200400" lvl="6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7pPr>
            <a:lvl8pPr marL="3657600" lvl="7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8pPr>
            <a:lvl9pPr marL="4114800" lvl="8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80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5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5pPr>
            <a:lvl6pPr marL="2743200" lvl="5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6pPr>
            <a:lvl7pPr marL="3200400" lvl="6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7pPr>
            <a:lvl8pPr marL="3657600" lvl="7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8pPr>
            <a:lvl9pPr marL="4114800" lvl="8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80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5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5pPr>
            <a:lvl6pPr marL="2743200" lvl="5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6pPr>
            <a:lvl7pPr marL="3200400" lvl="6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7pPr>
            <a:lvl8pPr marL="3657600" lvl="7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8pPr>
            <a:lvl9pPr marL="4114800" lvl="8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5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8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 panose="020B0604020202020204"/>
              <a:buChar char="•"/>
              <a:defRPr sz="7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 panose="020B0604020202020204"/>
              <a:buChar char="•"/>
              <a:defRPr sz="6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 panose="020B0604020202020204"/>
              <a:buChar char="•"/>
              <a:defRPr sz="5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 panose="020B0604020202020204"/>
              <a:buChar char="•"/>
              <a:defRPr sz="4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 panose="020B0604020202020204"/>
              <a:buChar char="•"/>
              <a:defRPr sz="4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532130" algn="l" rtl="0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 panose="020B0604020202020204"/>
              <a:buChar char="•"/>
              <a:defRPr sz="478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532130" algn="l" rtl="0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 panose="020B0604020202020204"/>
              <a:buChar char="•"/>
              <a:defRPr sz="478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532130" algn="l" rtl="0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 panose="020B0604020202020204"/>
              <a:buChar char="•"/>
              <a:defRPr sz="478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532130" algn="l" rtl="0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 panose="020B0604020202020204"/>
              <a:buChar char="•"/>
              <a:defRPr sz="478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768350" y="23710900"/>
            <a:ext cx="15071725" cy="7180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915987" y="9758362"/>
            <a:ext cx="14868525" cy="119967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55675" y="8147050"/>
            <a:ext cx="14868525" cy="9810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1950" tIns="215975" rIns="431950" bIns="215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Introdução</a:t>
            </a:r>
          </a:p>
        </p:txBody>
      </p:sp>
      <p:sp>
        <p:nvSpPr>
          <p:cNvPr id="90" name="Google Shape;90;p1"/>
          <p:cNvSpPr txBox="1"/>
          <p:nvPr/>
        </p:nvSpPr>
        <p:spPr>
          <a:xfrm>
            <a:off x="16565562" y="12322175"/>
            <a:ext cx="14868525" cy="136969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15975" y="32521525"/>
            <a:ext cx="14909800" cy="5678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1" descr="data:image/jpg;base64,/9j/4AAQSkZJRgABAQAAAQABAAD/2wCEAAkGBhQQERQUEBIVFRATGBgXGBYWGBgfHRoWHBcbFCAcHhccIDIjICEvGiMXJDQgJysqODgsGSAxQTA2NSctOCkBCQoKDQwOGQ8PGikfHiQvLi0wLC81LzI1MSo1KiksNSwsLzQsNDUxLDEtMDIsNTIuNSwsKSwsLyw0LTQpLCw1Kf/AABEIADwAhwMBIgACEQEDEQH/xAAcAAACAwEBAQEAAAAAAAAAAAAABwQFBggDAQL/xAA/EAACAQMCAwUEBQoGAwAAAAABAgMABBEFEgYhMQcTIkFRMmFxgRQjUpGyFTZCYnJzgqHR8DN0krPBwiQ1Q//EABsBAQACAwEBAAAAAAAAAAAAAAADBAECBgUH/8QAIxEAAwABAwQCAwAAAAAAAAAAAAECAwQRIQUSMUEiUXGBof/aAAwDAQACEQMRAD8AeNFFRNS1WK2TfM4VfL1J9AOpNYbS5YJdZfj7i19NhjkjjVy8mwhiRy2M3Ij4VVX/AGmHOIIRj7Uh6/wr/WqPtJ1RrnS7WVwoZpzkLnHJJB5k1XrPNJqXyWdCoy6iYrlMm6Z23RMQLi2eMfaRg4+JBAP3ZreaNr8F4m+2lWRR1x1U+jKeY+dcyVL0vVZbWUSwOUkXoR6ehHQj3GoZ1FLzydFqOj4aW+L4v+HUFFZfgTjdNSiOQEuY8d4g6ftL+qf5Hl6Z1FXppUt0cxlxXitxa2aCiiiskYUUUUAUUUUAUUUUAUUUUBG1HUFt4mkk9lBk46n3D3k8qT+r6vJdSmSU8z0XyVfQf1862nabeERwxjo7Mx+CAAD72B+VL6vN1WRuu36IMj52CrHjP/01n+/b8MtevDnD7Xku1TtRRl3xnAPQAep5/cfStxrHZ/DcWiWxkkVYmLo42k7iGHMYwRzPLl8a1wY6abRa6faxZ5yV4Rz5RVlxFoMljcPBLjcuCGHRlPRh/T1BFVtaNbH0GaVpVPKZZ8Oa69jcxzp+gfEv2kPtL8x/PBrpO2uVkRXQ5RwGU+qkZB+6uWaffZnqWdKiZ+kIkU/sox/64q1pq5cng9bwrtnL78Gwoqvj1uM2v0o5EXd975E7du7yPM48q+vrKCBZwGKOE2qB4iXZUVceR3EDn0q6cyT6KizagEjWR1YBig2keIF2VACPiRn515pq6GKKUbtk3d7eXP6zG3I8uozQE6ioGraylsoZwxB3HwgHCqpdmPPoFBPLnX61LVo7fu+8J+skWNcDPiY7Rn3Zxk+WaAm0VX6rrSWxTeGPeHGVHQcgSefTmOlfu81RYpIY2B3TFgvTHhG45yf5CgJtFFFAQr/RobggzRq5XIGfLPX/AIpOahx/DFNLH+S4Pq5HT/Fb9Fyn2PdTwpE9rvCzW92blRmC5OSfJZcYKn4gbh/F6VZ0uLDdtZEmaWvZt+zHjGG7M0aW8dvINrhUYnevsk8wOhx/qHvrf1ynZXrwyLJC7JIhyrKcEH+/KuiOz7WJbvT4pp2DSsWBIAGcOVHIcugqTU6ZYvlPC+hFb8GO1TtN0C7cNc+NwNoZ4ZOQyTjp0yT99W99Z6HDaLePHB9FfG1wGO4nPJVHMnkeWPI+lJ/grWiumX9smnz3UlwSFeOLekZKbQWYAkEe0AB5DpU3iDRJraw0O0ulKd5PO7xnyDSxAAj12u3L9Y1Qcy/RZnPllbKml+WMbhi70HUpDFbQxmUDIR43UkDrjPXFaPh/WLAzT6darteDcZI9jBcEhT4jyPUVguPUEPEulNEArMEU4AHh7x4/wnHwHuqRwJ+c2rfsH8cdFKXhGKzZLW1U3+zdarxLZw3MOnzf4s4Uxx7GKlQxC5PTqh5H0qt4o480vTv/ABLlwMjnEiM20HxDO32TnmOeeh9KynHP506X+7T/AHJ68OzmITcQ6uZVDH6xfEAfCZQmOfltGPhWxEM3Rry01C0U25WS1ICgDI2lSCBjkVYEA+R5A1UaZxrp19MdPiYl48gIFdQO6IHhcY6Y5YPlXiNIg4d0u7a2LlVDyjvDu+tKLGo5AciwSk9otuul/kW/yu6SSQTncCQjPtBIznPdFz8VFAOfjbjbTrOSOHUC2/AlUBHYYyycyvLqGBU/dUzijiCxhtY7m8w1u+0RnYWP1i5GFHPO2lx2p6V9L161g85rKVB+0Vudp+TbT8qr49R/KVrw/anB+sdpQT+hbHbzHvQN19KAY1zx7ps9mL6Qs1tDMEDGN8iXAPsdSOY933V4WHatpN7PCizkTBsRl1kTxN4cbunP0PLpSltPzTn/AM8PwR1L1ZJtXg0y2tdNnjeJUDXLxbVI2qMhwMbORbJPpyzQHRlFfBRQH2o+oafHcRtFMivE4wysORH9+dSKKJ7AUeudhx3FrKcbT/8AObPL4SKDn5j51u+A9DksrGKCbb3iF87Tkc3LDnj0NaGip7z3c9tGqlIXXYzwZc6ZDcJdqqtJIrLtcNyC48vfUrtZ4Gl1OCFrVlF1bPvj3cgQcZG7yOQp5/Zrd0VAbCp0nhHUb7VYL/VIoYEtVwkcbbtzAsQepx4mJyT5AVEuOFNYtdWvLywhgZbgkDvXX2Mqc4yCDkU4aKAVd1wfqFzqumXtxHEO4iUT7XGA4klY7VzzGGWvHU+D9SsNUubzS4oZ0u1IZZGwUYkMTjIz4hnqeRxTaooBJP2UX8Wim0j2Pc3M6yzfWYCIqgKu4+0cgEkevuqbxZ2C2/0LGnxn6auzxPI2G6BupwPM04KKAVr8GX0up6Vdyxpi2t0jnPeKSJB3oOPte0pz76j8JdmNza6rcTyBfoqi4+j4YZzK3LwjmvImm1RQCUt+y++GgSWRjT6S10JQveLjZtQZ3dM5B5U1+FrB4LK2ilAEkUMaMAcjcqgHn586tKKAKKKKA//Z"/>
          <p:cNvSpPr txBox="1"/>
          <p:nvPr/>
        </p:nvSpPr>
        <p:spPr>
          <a:xfrm>
            <a:off x="2844800" y="-274637"/>
            <a:ext cx="1204912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815975" y="22367875"/>
            <a:ext cx="15071725" cy="9810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1950" tIns="215975" rIns="431950" bIns="215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Metodologia</a:t>
            </a:r>
          </a:p>
        </p:txBody>
      </p:sp>
      <p:sp>
        <p:nvSpPr>
          <p:cNvPr id="94" name="Google Shape;94;p1"/>
          <p:cNvSpPr txBox="1"/>
          <p:nvPr/>
        </p:nvSpPr>
        <p:spPr>
          <a:xfrm>
            <a:off x="820737" y="31361062"/>
            <a:ext cx="14909800" cy="9810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1950" tIns="215975" rIns="431950" bIns="215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Referências</a:t>
            </a:r>
          </a:p>
        </p:txBody>
      </p:sp>
      <p:sp>
        <p:nvSpPr>
          <p:cNvPr id="95" name="Google Shape;95;p1"/>
          <p:cNvSpPr txBox="1"/>
          <p:nvPr/>
        </p:nvSpPr>
        <p:spPr>
          <a:xfrm>
            <a:off x="16597312" y="28224162"/>
            <a:ext cx="14909800" cy="10050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6565562" y="26779537"/>
            <a:ext cx="14939962" cy="9810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1950" tIns="215975" rIns="431950" bIns="215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Considerações</a:t>
            </a:r>
            <a:r>
              <a:rPr lang="en-US" sz="3600" b="1" i="0" u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finais</a:t>
            </a:r>
            <a:endParaRPr lang="en-US" sz="36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637000" y="10877550"/>
            <a:ext cx="14868525" cy="9810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>
            <a:solidFill>
              <a:srgbClr val="507E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1950" tIns="215975" rIns="431950" bIns="215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Resultados</a:t>
            </a:r>
            <a:r>
              <a:rPr lang="en-US" sz="3600" b="1" i="0" u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e </a:t>
            </a:r>
            <a:r>
              <a:rPr lang="en-US" sz="3600" b="1" i="0" u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Discussões</a:t>
            </a:r>
            <a:endParaRPr lang="en-US" sz="36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2288500" y="42016362"/>
            <a:ext cx="9732962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4600" b="1" i="0" u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https://educari.unir.br/homepage</a:t>
            </a:r>
          </a:p>
        </p:txBody>
      </p:sp>
      <p:sp>
        <p:nvSpPr>
          <p:cNvPr id="99" name="Google Shape;99;p1"/>
          <p:cNvSpPr txBox="1"/>
          <p:nvPr/>
        </p:nvSpPr>
        <p:spPr>
          <a:xfrm>
            <a:off x="768350" y="42016362"/>
            <a:ext cx="10483852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 panose="020B0604020202020204"/>
              <a:buNone/>
            </a:pPr>
            <a:r>
              <a:rPr lang="en-US" sz="4600" b="1" i="0" u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https://decedarq.unir.br/homepage</a:t>
            </a:r>
          </a:p>
        </p:txBody>
      </p:sp>
      <p:sp>
        <p:nvSpPr>
          <p:cNvPr id="100" name="Google Shape;100;p1"/>
          <p:cNvSpPr txBox="1"/>
          <p:nvPr/>
        </p:nvSpPr>
        <p:spPr>
          <a:xfrm>
            <a:off x="20794662" y="7886700"/>
            <a:ext cx="10612437" cy="248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Exº.: João da Silva – UNIR/Campus de Ariquemes;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Exº.: João da Silva – UNIR/Campus de Ariquemes;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Exº.: João da Silva – UNIR/Campus de Ariquemes;</a:t>
            </a:r>
          </a:p>
        </p:txBody>
      </p:sp>
      <p:sp>
        <p:nvSpPr>
          <p:cNvPr id="101" name="Google Shape;101;p1"/>
          <p:cNvSpPr txBox="1"/>
          <p:nvPr/>
        </p:nvSpPr>
        <p:spPr>
          <a:xfrm>
            <a:off x="1608137" y="10312400"/>
            <a:ext cx="13393737" cy="1117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 poster deve ser confeccionado da seguinte maneira para a apresentação: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/>
              <a:buNone/>
            </a:pPr>
            <a:endParaRPr sz="3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AutoNum type="alphaLcParenR"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Tamanho: 120 cm x 90 cm;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/>
              <a:buNone/>
            </a:pPr>
            <a:endParaRPr sz="3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AutoNum type="alphaLcParenR"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b) O pôster deverá trazer: - Título do trabalho; - Nomes e instituição de origem (Exº.: João da Silva – UNIR/Campus de Ariquemes); -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/>
              <a:buNone/>
            </a:pPr>
            <a:endParaRPr sz="3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Introdução/tema;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Objetivo;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Métodos;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Resultados e discussões;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Considerações finais;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Referências;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/>
              <a:buNone/>
            </a:pPr>
            <a:endParaRPr sz="3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Obs.: Logotipos: Da CAPES e/ou do PIBID (se for bolsista), do grupo de pesquisa que participa e do DECED (promotor do evento);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/>
              <a:buNone/>
            </a:pPr>
            <a:endParaRPr sz="3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 instituição de ensino em que estuda ou trabalha (se não for acadêmico da UNIR);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/>
              <a:buNone/>
            </a:pPr>
            <a:endParaRPr sz="3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Utilizar texto e imagens (figuras, fotos, tabelas e recursos gráficos);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O trabalho deverá ser legível no modo de apresentação em tela cheia.</a:t>
            </a:r>
          </a:p>
        </p:txBody>
      </p:sp>
      <p:sp>
        <p:nvSpPr>
          <p:cNvPr id="102" name="Google Shape;102;p1"/>
          <p:cNvSpPr txBox="1"/>
          <p:nvPr/>
        </p:nvSpPr>
        <p:spPr>
          <a:xfrm>
            <a:off x="955675" y="5659438"/>
            <a:ext cx="30424883" cy="1323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</a:pPr>
            <a:r>
              <a:rPr lang="en-US" sz="4000" b="1" i="0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TITULO DO TRABALHO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74687" y="39020750"/>
            <a:ext cx="8104187" cy="25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088225" y="38693725"/>
            <a:ext cx="5214937" cy="308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 descr="CPSD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502775" y="39020750"/>
            <a:ext cx="9912350" cy="2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BBCEB12-4F02-F4EB-516C-9961C4CE1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3737" y="37507823"/>
            <a:ext cx="6170612" cy="52753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4BE30D7-FA19-5439-2E32-CC47D0B1D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674" y="396888"/>
            <a:ext cx="30424883" cy="47021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211</Words>
  <Application>Microsoft Office PowerPoint</Application>
  <PresentationFormat>Personalizar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kris</dc:creator>
  <cp:lastModifiedBy>ELIETE ZANELATO</cp:lastModifiedBy>
  <cp:revision>3</cp:revision>
  <dcterms:created xsi:type="dcterms:W3CDTF">2023-06-16T20:17:35Z</dcterms:created>
  <dcterms:modified xsi:type="dcterms:W3CDTF">2023-09-11T19:36:42Z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9B8E51061A69428EBC17F298F51EDB5B</vt:lpwstr>
  </property>
  <property fmtid="{D5CDD505-2E9C-101B-9397-08002B2CF9AE}" pid="3" name="KSOProductBuildVer">
    <vt:lpwstr>1046-11.2.0.11537</vt:lpwstr>
  </property>
</Properties>
</file>